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61" r:id="rId2"/>
    <p:sldId id="271" r:id="rId3"/>
    <p:sldId id="273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20E9-C68A-4C5F-B62C-431F3DDCA7AE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37CD7-3427-4811-9FC0-C8AED3968D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Зоя</a:t>
            </a:r>
            <a:r>
              <a:rPr lang="ru-RU" sz="1200" baseline="0" dirty="0" smtClean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Космодемьянская</a:t>
            </a:r>
            <a:r>
              <a:rPr lang="ru-RU" sz="1200" baseline="0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37CD7-3427-4811-9FC0-C8AED3968D2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Детям о войне.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СОСТАВИЛА </a:t>
            </a:r>
            <a:br>
              <a:rPr lang="ru-RU" sz="2800" dirty="0" smtClean="0"/>
            </a:br>
            <a:r>
              <a:rPr lang="ru-RU" sz="2800" dirty="0" smtClean="0"/>
              <a:t>Алейникова Н.В.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3" y="3539864"/>
            <a:ext cx="6429387" cy="31752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Pictures\картинки ко дню победы\70-let-Pobe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6429388" cy="414338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Pictures\Новая папка (3)\img20130622205604_3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ша\Pictures\Новая папка (3)\2318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Pictures\картинки ко дню победы\1421851801_ade6f1241daf1af13a107e2e99ec2a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Pictures\Новая папка (3)\pismo_saldin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Pictures\картинки ко дню победы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Pictures\картинки ко дню победы\1282534821_pobed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Pictures\картинки ко дню победы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4714884"/>
            <a:ext cx="6255488" cy="714380"/>
          </a:xfrm>
        </p:spPr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4857760"/>
            <a:ext cx="6219844" cy="10001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Зоя  Космодемьянская </a:t>
            </a:r>
            <a:endParaRPr lang="ru-RU" sz="4800" dirty="0" smtClean="0">
              <a:solidFill>
                <a:srgbClr val="7030A0"/>
              </a:solidFill>
            </a:endParaRPr>
          </a:p>
          <a:p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3" name="Picture 3" descr="C:\Users\Наташа\Pictures\Новая папка (3)\zoya_kosmodemyanskaya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1533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ша\Pictures\Новая папка (3)\0013-013-Zina-Portnova-geroj-Sovetskogo-Soju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Pictures\Новая папка (3)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Pictures\Новая папка (3)\georg_lenta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9</Words>
  <PresentationFormat>Экран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Детям о войне. СОСТАВИЛА  Алейникова Н.В.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11</cp:revision>
  <dcterms:created xsi:type="dcterms:W3CDTF">2015-05-02T17:10:02Z</dcterms:created>
  <dcterms:modified xsi:type="dcterms:W3CDTF">2015-05-06T11:16:02Z</dcterms:modified>
</cp:coreProperties>
</file>